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8T21:30:00.377" idx="1">
    <p:pos x="10" y="10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8E54B-C513-436C-93F6-1525F46D1447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4B223-773B-4F6F-B6B4-3802974C5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95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4B223-773B-4F6F-B6B4-3802974C599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60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43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250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628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85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252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981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298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02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13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9821-4099-4EEC-A139-3037493E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6506-1051-4A82-A167-F29F5861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7C56-6582-452D-9DA7-84ABB5D9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6380F-B3F2-4AFA-A511-0CA34853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E63BC-2D45-4AE4-92EE-5803DEFC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026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79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520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3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70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475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643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47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1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C24BBE-0213-4438-9D3F-776963AA2699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C7EF52-28ED-4FC6-897E-F343A39F5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8325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201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comments" Target="../comments/comment1.xml"/><Relationship Id="rId4" Type="http://schemas.openxmlformats.org/officeDocument/2006/relationships/hyperlink" Target="tel:1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EF16-AF85-4B85-897F-E1641F6F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357"/>
            <a:ext cx="10515600" cy="208201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Conversion of Private Company to Public Company</a:t>
            </a:r>
            <a:endParaRPr lang="en-IN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4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8566B-D66A-4A42-A131-4D1E157B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u="sng" dirty="0">
                <a:effectLst/>
                <a:latin typeface="Bodoni Bd BT" panose="02070803080706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does a private company become a public company?</a:t>
            </a:r>
            <a:br>
              <a:rPr lang="en-US" sz="3600" b="1" u="sng" dirty="0">
                <a:effectLst/>
                <a:latin typeface="Bodoni Bd BT" panose="02070803080706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effectLst/>
                <a:latin typeface="Bodoni Bd BT" panose="02070803080706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Bodoni Bd BT" panose="02070803080706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per section 14, the following steps shall be necessary for conversion of a private company into a public company</a:t>
            </a:r>
            <a:br>
              <a:rPr lang="en-US" sz="3600" dirty="0">
                <a:effectLst/>
                <a:latin typeface="Bodoni Bd BT" panose="02070803080706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600" dirty="0">
              <a:latin typeface="Bodoni Bd BT" panose="02070803080706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5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B1CD0-677F-4BD6-9871-4CF96E184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775"/>
            <a:ext cx="10515600" cy="560018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Special Resolution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private company may convert itself in to public company by amending its Articles of association Section 14 of the Companies Act, 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2013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this regard provides that a private company can amend its Articles for the purpose by passing a special resolution. </a:t>
            </a: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Increase in membership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If the number of members is less than seven, it must be raised to not less than seven [Section 3]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Increase in number of directors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if the number of directors is less than three, it must be raised to not less than three [Section 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149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Filling of Altered Article: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Every alteration of the articles under this section shall be filled with the Registrar in Form No INC 27,together with a printed copy of the altered articles, within a period of fifteen days in such manner as may be prescribed who register the same.</a:t>
            </a: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Alteration to be noted in every copy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Every alteration made in the articles of a company shall not be noted in ever y copy of articles [Section 15(1)}.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420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101</TotalTime>
  <Words>241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Algerian</vt:lpstr>
      <vt:lpstr>Arial</vt:lpstr>
      <vt:lpstr>Bodoni Bd BT</vt:lpstr>
      <vt:lpstr>Calibri</vt:lpstr>
      <vt:lpstr>Times New Roman</vt:lpstr>
      <vt:lpstr>Tw Cen MT</vt:lpstr>
      <vt:lpstr>Droplet</vt:lpstr>
      <vt:lpstr>Conversion of Private Company to Public Company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Private Company to Public Company</dc:title>
  <dc:creator>user</dc:creator>
  <cp:lastModifiedBy>user</cp:lastModifiedBy>
  <cp:revision>3</cp:revision>
  <dcterms:created xsi:type="dcterms:W3CDTF">2021-05-18T14:21:09Z</dcterms:created>
  <dcterms:modified xsi:type="dcterms:W3CDTF">2021-05-18T16:02:25Z</dcterms:modified>
</cp:coreProperties>
</file>